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837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368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2540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5290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639367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22707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5383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845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2640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3626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0071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5447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9286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2525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9715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658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E8F68C-2B82-49CB-8B7B-5A37EF9B6D6E}" type="datetimeFigureOut">
              <a:rPr lang="en-GB" smtClean="0"/>
              <a:t>15/11/2021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B9F1E55-BC20-4D6F-B722-35CFA28564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9072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614A4-9316-406A-883F-77BAFCE958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337" y="1265314"/>
            <a:ext cx="4299666" cy="3249131"/>
          </a:xfrm>
        </p:spPr>
        <p:txBody>
          <a:bodyPr>
            <a:normAutofit/>
          </a:bodyPr>
          <a:lstStyle/>
          <a:p>
            <a:pPr algn="l"/>
            <a:r>
              <a:rPr lang="en-GB"/>
              <a:t>Mechandise for the 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519A13-5AD9-4047-ADBD-A974547852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336" y="4514446"/>
            <a:ext cx="4299666" cy="871042"/>
          </a:xfrm>
        </p:spPr>
        <p:txBody>
          <a:bodyPr>
            <a:normAutofit/>
          </a:bodyPr>
          <a:lstStyle/>
          <a:p>
            <a:pPr algn="l"/>
            <a:endParaRPr lang="en-GB"/>
          </a:p>
        </p:txBody>
      </p:sp>
      <p:sp>
        <p:nvSpPr>
          <p:cNvPr id="5" name="Isosceles Triangle 9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Graphic 6" descr="Shopping bag">
            <a:extLst>
              <a:ext uri="{FF2B5EF4-FFF2-40B4-BE49-F238E27FC236}">
                <a16:creationId xmlns:a16="http://schemas.microsoft.com/office/drawing/2014/main" id="{5507CBF4-F871-487E-BC4A-1C37392C4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8604" y="1550139"/>
            <a:ext cx="3765692" cy="376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46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9722B-F25E-4746-8EC5-0B5DB635C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FE242-9103-4641-820B-1894FC8FD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sz="900" b="1" i="0" dirty="0">
                <a:solidFill>
                  <a:srgbClr val="666666"/>
                </a:solidFill>
                <a:effectLst/>
                <a:latin typeface="Open Sans" panose="020B0604020202020204" pitchFamily="34" charset="0"/>
              </a:rPr>
              <a:t> </a:t>
            </a:r>
            <a:r>
              <a:rPr lang="en-GB" sz="9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PNGitem.com. 2021. 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Transparent </a:t>
            </a:r>
            <a:r>
              <a:rPr lang="en-GB" sz="900" b="0" i="1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Tshirt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Outline </a:t>
            </a:r>
            <a:r>
              <a:rPr lang="en-GB" sz="900" b="0" i="1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Png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- T Shirt Template White </a:t>
            </a:r>
            <a:r>
              <a:rPr lang="en-GB" sz="900" b="0" i="1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Png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, </a:t>
            </a:r>
            <a:r>
              <a:rPr lang="en-GB" sz="900" b="0" i="1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Png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Download , Transparent </a:t>
            </a:r>
            <a:r>
              <a:rPr lang="en-GB" sz="900" b="0" i="1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Png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Image - </a:t>
            </a:r>
            <a:r>
              <a:rPr lang="en-GB" sz="900" b="0" i="1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PNGitem</a:t>
            </a:r>
            <a:r>
              <a:rPr lang="en-GB" sz="9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. [online] Available at: &lt;https://www.pngitem.com/middle/ThRxmw_transparent-tshirt-outline-png-t-shirt-template-white/&gt; [Accessed 15 November 2021].</a:t>
            </a:r>
          </a:p>
          <a:p>
            <a:r>
              <a:rPr lang="en-GB" sz="900" b="0" i="0" dirty="0">
                <a:solidFill>
                  <a:srgbClr val="2C3E50"/>
                </a:solidFill>
                <a:effectLst/>
                <a:latin typeface="Calibri" panose="020F0502020204030204" pitchFamily="34" charset="0"/>
              </a:rPr>
              <a:t>eBay. (n.d.). </a:t>
            </a:r>
            <a:r>
              <a:rPr lang="en-GB" sz="900" b="0" i="1" dirty="0">
                <a:solidFill>
                  <a:srgbClr val="2C3E50"/>
                </a:solidFill>
                <a:effectLst/>
                <a:latin typeface="Calibri" panose="020F0502020204030204" pitchFamily="34" charset="0"/>
              </a:rPr>
              <a:t>Keel Toys Mini Wild Safari Zoo Animals 12cm Soft Plush Toys</a:t>
            </a:r>
            <a:r>
              <a:rPr lang="en-GB" sz="900" b="0" i="0" dirty="0">
                <a:solidFill>
                  <a:srgbClr val="2C3E50"/>
                </a:solidFill>
                <a:effectLst/>
                <a:latin typeface="Calibri" panose="020F0502020204030204" pitchFamily="34" charset="0"/>
              </a:rPr>
              <a:t>. [online] Available at: https://www.ebay.co.uk/itm/203308513882?chn=ps&amp;mkevt=1&amp;mkcid=28&amp;var=503963265755 [Accessed 15 Nov. 2021].</a:t>
            </a:r>
            <a:endParaRPr lang="en-GB" sz="900" dirty="0">
              <a:solidFill>
                <a:srgbClr val="000000"/>
              </a:solidFill>
              <a:latin typeface="Open Sans" panose="020B0604020202020204" pitchFamily="34" charset="0"/>
            </a:endParaRPr>
          </a:p>
          <a:p>
            <a:pPr algn="l"/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me-qr.com. (n.d.). 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QR code generator - free | Make QR code for link, image or PDF file - ME-QR</a:t>
            </a:r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[online] Available at: https://me-qr.com/?bannerid=6073639866&amp;gclid=Cj0KCQiAhMOMBhDhARIsAPVml-GLhOCK155bhDTTtad9SOvohKg6mwK-3In-QMZvtO_EohUOec9sbYoaAqnzEALw_wcB [Accessed 15 Nov. 2021].</a:t>
            </a:r>
          </a:p>
          <a:p>
            <a:pPr algn="l"/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‌www.youtube.com. (n.d.). 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Grizzly bear 3D</a:t>
            </a:r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[online] Available at: https://www.youtube.com/watch?v=EjdSCCnGhgs&amp;list=PPSV&amp;ab_channel=AndreaUmbertoOriglia [Accessed 15 Nov. 2021].</a:t>
            </a:r>
          </a:p>
          <a:p>
            <a:pPr algn="l"/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‌Made-in-China.com. (n.d.). 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[Hot Item] Indoor 55 Inch Free Standing LCD Digital Signage 4K Touch Screen Interactive Totem Kiosk</a:t>
            </a:r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[online] Available at: https://aiyostech.en.made-in-china.com/product/HyOEFAxJbukS/China-Indoor-55-Inch-Free-Standing-LCD-Digital-Signage-4K-Touch-Screen-Interactive-Totem-Kiosk.html [Accessed 15 Nov. 2021].</a:t>
            </a:r>
          </a:p>
          <a:p>
            <a:pPr algn="l"/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‌vhv.rs. (n.d.). </a:t>
            </a:r>
            <a:r>
              <a:rPr lang="en-GB" sz="900" b="0" i="1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Buty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GB" sz="900" b="0" i="1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Snowboardowe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Burton </a:t>
            </a:r>
            <a:r>
              <a:rPr lang="en-GB" sz="900" b="0" i="1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Damskie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HD </a:t>
            </a:r>
            <a:r>
              <a:rPr lang="en-GB" sz="900" b="0" i="1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Png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Download - </a:t>
            </a:r>
            <a:r>
              <a:rPr lang="en-GB" sz="900" b="0" i="1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vhv</a:t>
            </a:r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[online] Available at: https://www.vhv.rs/viewpic/ThJRxTJ_buty-snowboardowe-burton-damskie-hd-png-download/ [Accessed 15 Nov. 2021].</a:t>
            </a:r>
          </a:p>
          <a:p>
            <a:pPr algn="l"/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‌magic-mirror.com. (n.d.). 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Magic Mirror Model London</a:t>
            </a:r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[online] Available at: https://magic-mirror.com/models/magic-mirror-photobooth-mirror-model-london/ [Accessed 15 Nov. 2021].</a:t>
            </a:r>
          </a:p>
          <a:p>
            <a:pPr algn="l"/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‌Toon, N.G. in (n.d.). 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South Lakes Wild Animal Park</a:t>
            </a:r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[online] New Girl in Toon. Available at: https://www.newgirlintoon.co.uk/2014/06/south-lakes-wild-animal-park.html [Accessed 15 Nov. 2021].</a:t>
            </a:r>
          </a:p>
          <a:p>
            <a:pPr algn="l"/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‌www.partydelights.co.uk. (n.d.). </a:t>
            </a:r>
            <a:r>
              <a:rPr lang="en-GB" sz="9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Jungle Friends Stand In Photo Prop - 1.2m | Party Delights</a:t>
            </a:r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[online] Available at: https://www.partydelights.co.uk/product-detail.aspx?ProductID=CUTO378&amp;gclid=CjwKCAiAp8iMBhAqEiwAJb94zxnBnBD6eMVGfAGQbDevoRnlxpge--_VZSRWjz3OPA8aqCuU4Xqf-RoCU9AQAvD_BwE [Accessed 15 Nov. 2021].</a:t>
            </a:r>
          </a:p>
          <a:p>
            <a:pPr algn="l"/>
            <a:r>
              <a:rPr lang="en-GB" sz="9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‌</a:t>
            </a:r>
          </a:p>
          <a:p>
            <a:pPr algn="l"/>
            <a:endParaRPr lang="en-GB" sz="9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/>
            <a:endParaRPr lang="en-GB" sz="9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/>
            <a:endParaRPr lang="en-GB" sz="9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/>
            <a:endParaRPr lang="en-GB" sz="9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/>
            <a:endParaRPr lang="en-GB" sz="9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/>
            <a:endParaRPr lang="en-GB" sz="900" b="0" i="0" dirty="0">
              <a:solidFill>
                <a:srgbClr val="000000"/>
              </a:solidFill>
              <a:effectLst/>
              <a:latin typeface="Open Sans" panose="020B0604020202020204" pitchFamily="34" charset="0"/>
            </a:endParaRPr>
          </a:p>
          <a:p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880540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6797E-D352-4AA5-90AF-6130E246F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T-shirts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15A10B5-3241-4C12-BB08-FAFD3BEEF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505" y="2097554"/>
            <a:ext cx="10833295" cy="4351338"/>
          </a:xfrm>
        </p:spPr>
        <p:txBody>
          <a:bodyPr/>
          <a:lstStyle/>
          <a:p>
            <a:pPr marL="914400" lvl="2" indent="0">
              <a:buNone/>
            </a:pPr>
            <a:r>
              <a:rPr lang="en-GB" dirty="0"/>
              <a:t>Adults 								                                              Children  </a:t>
            </a:r>
          </a:p>
        </p:txBody>
      </p:sp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BA722DDB-4873-4707-9BBA-20D12B217C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077" y="2291375"/>
            <a:ext cx="7208833" cy="3847505"/>
          </a:xfrm>
          <a:prstGeom prst="rect">
            <a:avLst/>
          </a:prstGeom>
        </p:spPr>
      </p:pic>
      <p:pic>
        <p:nvPicPr>
          <p:cNvPr id="9" name="Picture 8" descr="A green and white logo&#10;&#10;Description automatically generated with low confidence">
            <a:extLst>
              <a:ext uri="{FF2B5EF4-FFF2-40B4-BE49-F238E27FC236}">
                <a16:creationId xmlns:a16="http://schemas.microsoft.com/office/drawing/2014/main" id="{3BDF7645-AA91-4773-800A-F4DB34417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403" y="2291376"/>
            <a:ext cx="3705005" cy="384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7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C87F2-AE81-477D-996D-467ACEFB6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Qr</a:t>
            </a:r>
            <a:r>
              <a:rPr lang="en-GB" dirty="0"/>
              <a:t> cards:     1. Design</a:t>
            </a:r>
          </a:p>
        </p:txBody>
      </p:sp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F63C6B8-6CE6-4D47-85BA-F1DB6CA59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170" y="1454702"/>
            <a:ext cx="7825153" cy="4668094"/>
          </a:xfrm>
        </p:spPr>
      </p:pic>
    </p:spTree>
    <p:extLst>
      <p:ext uri="{BB962C8B-B14F-4D97-AF65-F5344CB8AC3E}">
        <p14:creationId xmlns:p14="http://schemas.microsoft.com/office/powerpoint/2010/main" val="800217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icon&#10;&#10;Description automatically generated">
            <a:extLst>
              <a:ext uri="{FF2B5EF4-FFF2-40B4-BE49-F238E27FC236}">
                <a16:creationId xmlns:a16="http://schemas.microsoft.com/office/drawing/2014/main" id="{EE9B27F9-C7A3-4C47-B506-4040A640B2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104" y="2597834"/>
            <a:ext cx="8973104" cy="43170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820107-EF30-4890-85CB-B625E13B9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How it works</a:t>
            </a:r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23E41B0-2D41-4078-97DD-05BC4E9295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1270000"/>
            <a:ext cx="8973103" cy="4317060"/>
          </a:xfrm>
        </p:spPr>
      </p:pic>
      <p:pic>
        <p:nvPicPr>
          <p:cNvPr id="7" name="Picture 6" descr="A brown bear walking&#10;&#10;Description automatically generated with low confidence">
            <a:extLst>
              <a:ext uri="{FF2B5EF4-FFF2-40B4-BE49-F238E27FC236}">
                <a16:creationId xmlns:a16="http://schemas.microsoft.com/office/drawing/2014/main" id="{E338D52F-CBE2-425D-97F9-8EBF5A8C23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473" y="3258234"/>
            <a:ext cx="4276578" cy="240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990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CBE55-D1A6-4F27-977A-56AF4754E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merchandise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B447B-D176-4CA2-85C0-BCD2B14C7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1. Stuffed pets from the zoo</a:t>
            </a:r>
          </a:p>
        </p:txBody>
      </p:sp>
      <p:pic>
        <p:nvPicPr>
          <p:cNvPr id="5" name="Picture 4" descr="A group of stuffed animals&#10;&#10;Description automatically generated">
            <a:extLst>
              <a:ext uri="{FF2B5EF4-FFF2-40B4-BE49-F238E27FC236}">
                <a16:creationId xmlns:a16="http://schemas.microsoft.com/office/drawing/2014/main" id="{0D1EAB11-A032-4E24-AD60-B824DD90A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718874"/>
            <a:ext cx="8021648" cy="352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086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4BAD82-500E-4FA3-B8C4-8418E06DB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GB" dirty="0"/>
              <a:t>Small memorabilia: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Content Placeholder 15" descr="Diagram&#10;&#10;Description automatically generated">
            <a:extLst>
              <a:ext uri="{FF2B5EF4-FFF2-40B4-BE49-F238E27FC236}">
                <a16:creationId xmlns:a16="http://schemas.microsoft.com/office/drawing/2014/main" id="{85C4F9B3-1447-4CB3-9103-77FA3E5D7D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73" y="1600196"/>
            <a:ext cx="2743206" cy="1828804"/>
          </a:xfrm>
        </p:spPr>
      </p:pic>
      <p:pic>
        <p:nvPicPr>
          <p:cNvPr id="18" name="Picture 17" descr="A picture containing text, mammal, bear&#10;&#10;Description automatically generated">
            <a:extLst>
              <a:ext uri="{FF2B5EF4-FFF2-40B4-BE49-F238E27FC236}">
                <a16:creationId xmlns:a16="http://schemas.microsoft.com/office/drawing/2014/main" id="{285FF7EC-4B20-4C62-8F4E-6E7E2EC05F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73" y="3633175"/>
            <a:ext cx="2743206" cy="1828804"/>
          </a:xfrm>
          <a:prstGeom prst="rect">
            <a:avLst/>
          </a:prstGeom>
        </p:spPr>
      </p:pic>
      <p:pic>
        <p:nvPicPr>
          <p:cNvPr id="24" name="Picture 2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077894E-F370-4FF2-B128-52C4531B6E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496" y="1335676"/>
            <a:ext cx="2212942" cy="2093324"/>
          </a:xfrm>
          <a:prstGeom prst="rect">
            <a:avLst/>
          </a:prstGeom>
        </p:spPr>
      </p:pic>
      <p:pic>
        <p:nvPicPr>
          <p:cNvPr id="26" name="Picture 25" descr="Logo&#10;&#10;Description automatically generated">
            <a:extLst>
              <a:ext uri="{FF2B5EF4-FFF2-40B4-BE49-F238E27FC236}">
                <a16:creationId xmlns:a16="http://schemas.microsoft.com/office/drawing/2014/main" id="{5230B18F-F997-431F-9F3E-84E20C67A0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496" y="3519781"/>
            <a:ext cx="2269023" cy="2146373"/>
          </a:xfrm>
          <a:prstGeom prst="rect">
            <a:avLst/>
          </a:prstGeom>
        </p:spPr>
      </p:pic>
      <p:pic>
        <p:nvPicPr>
          <p:cNvPr id="28" name="Picture 27" descr="A picture containing text, brown, mammal, bear&#10;&#10;Description automatically generated">
            <a:extLst>
              <a:ext uri="{FF2B5EF4-FFF2-40B4-BE49-F238E27FC236}">
                <a16:creationId xmlns:a16="http://schemas.microsoft.com/office/drawing/2014/main" id="{214FCAD7-533E-4F6E-BD86-88D690E3AC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655" y="589461"/>
            <a:ext cx="3626209" cy="50766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60DFBF1-38CA-40DB-92D1-EEDACF312194}"/>
              </a:ext>
            </a:extLst>
          </p:cNvPr>
          <p:cNvSpPr txBox="1"/>
          <p:nvPr/>
        </p:nvSpPr>
        <p:spPr>
          <a:xfrm>
            <a:off x="1111347" y="5912019"/>
            <a:ext cx="1156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Postcards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D4C6AA4-4535-4EEC-9412-C4C945EE74AB}"/>
              </a:ext>
            </a:extLst>
          </p:cNvPr>
          <p:cNvSpPr txBox="1"/>
          <p:nvPr/>
        </p:nvSpPr>
        <p:spPr>
          <a:xfrm>
            <a:off x="4922585" y="5912019"/>
            <a:ext cx="1198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Keychains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F2EFD98-6AD1-4E47-96AB-549781C85754}"/>
              </a:ext>
            </a:extLst>
          </p:cNvPr>
          <p:cNvSpPr txBox="1"/>
          <p:nvPr/>
        </p:nvSpPr>
        <p:spPr>
          <a:xfrm>
            <a:off x="8472579" y="5917393"/>
            <a:ext cx="919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Posters</a:t>
            </a:r>
          </a:p>
        </p:txBody>
      </p:sp>
    </p:spTree>
    <p:extLst>
      <p:ext uri="{BB962C8B-B14F-4D97-AF65-F5344CB8AC3E}">
        <p14:creationId xmlns:p14="http://schemas.microsoft.com/office/powerpoint/2010/main" val="1996126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7AF35-3B51-41FE-9CDD-60DF52C22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Sponsorship</a:t>
            </a:r>
          </a:p>
        </p:txBody>
      </p:sp>
      <p:pic>
        <p:nvPicPr>
          <p:cNvPr id="5" name="Content Placeholder 4" descr="Calendar&#10;&#10;Description automatically generated">
            <a:extLst>
              <a:ext uri="{FF2B5EF4-FFF2-40B4-BE49-F238E27FC236}">
                <a16:creationId xmlns:a16="http://schemas.microsoft.com/office/drawing/2014/main" id="{E39F266E-8925-475C-9FE2-29B68056E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51" y="1488281"/>
            <a:ext cx="4610380" cy="5177489"/>
          </a:xfrm>
        </p:spPr>
      </p:pic>
      <p:pic>
        <p:nvPicPr>
          <p:cNvPr id="7" name="Picture 6" descr="A green sign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63BE33BD-95B8-41E2-A8B4-C3625D9435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651" y="1679293"/>
            <a:ext cx="3836372" cy="479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896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6B5F3-83F2-45F1-B873-F293C8D4B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Magic Mirror</a:t>
            </a:r>
          </a:p>
        </p:txBody>
      </p:sp>
      <p:pic>
        <p:nvPicPr>
          <p:cNvPr id="5" name="Content Placeholder 4" descr="A picture containing text, monitor, television, screen&#10;&#10;Description automatically generated">
            <a:extLst>
              <a:ext uri="{FF2B5EF4-FFF2-40B4-BE49-F238E27FC236}">
                <a16:creationId xmlns:a16="http://schemas.microsoft.com/office/drawing/2014/main" id="{30F5BF0C-990A-45ED-9CE0-F237413776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33" y="478874"/>
            <a:ext cx="5345267" cy="6681581"/>
          </a:xfrm>
        </p:spPr>
      </p:pic>
      <p:pic>
        <p:nvPicPr>
          <p:cNvPr id="7" name="Picture 6" descr="A giraffe and a dog looking through a fence&#10;&#10;Description automatically generated with low confidence">
            <a:extLst>
              <a:ext uri="{FF2B5EF4-FFF2-40B4-BE49-F238E27FC236}">
                <a16:creationId xmlns:a16="http://schemas.microsoft.com/office/drawing/2014/main" id="{D2A83E61-81F4-4451-8E38-16B3A8A0E6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2489982"/>
            <a:ext cx="5361965" cy="35746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E45C80-08B1-45AB-B53C-B413B39C003B}"/>
              </a:ext>
            </a:extLst>
          </p:cNvPr>
          <p:cNvSpPr txBox="1"/>
          <p:nvPr/>
        </p:nvSpPr>
        <p:spPr>
          <a:xfrm>
            <a:off x="548640" y="1448972"/>
            <a:ext cx="7554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Take cheap pictures from the zoo</a:t>
            </a:r>
          </a:p>
          <a:p>
            <a:r>
              <a:rPr lang="en-GB" dirty="0"/>
              <a:t>Printable cards with personalized logos, designs</a:t>
            </a:r>
          </a:p>
        </p:txBody>
      </p:sp>
    </p:spTree>
    <p:extLst>
      <p:ext uri="{BB962C8B-B14F-4D97-AF65-F5344CB8AC3E}">
        <p14:creationId xmlns:p14="http://schemas.microsoft.com/office/powerpoint/2010/main" val="3137243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7521D-CA6F-4792-914F-2CEC285A7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Cardboard Cut outs for children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9326EA92-563F-45B2-A486-524988F3CD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885" y="1780760"/>
            <a:ext cx="4898878" cy="4898878"/>
          </a:xfrm>
        </p:spPr>
      </p:pic>
    </p:spTree>
    <p:extLst>
      <p:ext uri="{BB962C8B-B14F-4D97-AF65-F5344CB8AC3E}">
        <p14:creationId xmlns:p14="http://schemas.microsoft.com/office/powerpoint/2010/main" val="47659213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337</TotalTime>
  <Words>545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Open Sans</vt:lpstr>
      <vt:lpstr>Trebuchet MS</vt:lpstr>
      <vt:lpstr>Wingdings 3</vt:lpstr>
      <vt:lpstr>Facet</vt:lpstr>
      <vt:lpstr>Mechandise for the Shop</vt:lpstr>
      <vt:lpstr>T-shirts</vt:lpstr>
      <vt:lpstr>Qr cards:     1. Design</vt:lpstr>
      <vt:lpstr>2. How it works</vt:lpstr>
      <vt:lpstr>Additional merchandise</vt:lpstr>
      <vt:lpstr>Small memorabilia:</vt:lpstr>
      <vt:lpstr>Sponsorship</vt:lpstr>
      <vt:lpstr>Magic Mirror</vt:lpstr>
      <vt:lpstr>Cardboard Cut outs for children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Mechandise for the Shop</dc:title>
  <dc:creator>anko luvzu</dc:creator>
  <cp:lastModifiedBy>anko luvzu</cp:lastModifiedBy>
  <cp:revision>3</cp:revision>
  <dcterms:created xsi:type="dcterms:W3CDTF">2021-11-15T06:46:36Z</dcterms:created>
  <dcterms:modified xsi:type="dcterms:W3CDTF">2021-11-15T12:24:12Z</dcterms:modified>
</cp:coreProperties>
</file>

<file path=docProps/thumbnail.jpeg>
</file>